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fntdata" ContentType="application/x-fontdata"/>
  <Default Extension="bmp" ContentType="image/bmp"/>
  <Default Extension="jpeg" ContentType="image/jpeg"/>
  <Default Extension="png" ContentType="image/png"/>
  <Default Extension="gif" ContentType="image/gif"/>
  <Default Extension="tif" ContentType="image/tif"/>
  <Default Extension="emf" ContentType="image/x-emf"/>
  <Default Extension="wmf" ContentType="image/x-wmf"/>
  <Default Extension="pct" ContentType="image/pct"/>
  <Default Extension="pcx" ContentType="image/pcx"/>
  <Default Extension="tga" ContentType="image/tga"/>
  <Default Extension="svg" ContentType="image/svg+xml"/>
  <Default Extension="webp" ContentType="image/webp"/>
  <Default Extension="avi" ContentType="video/avi"/>
  <Default Extension="wmv" ContentType="video/wmv"/>
  <Default Extension="mpg" ContentType="video/mpeg"/>
  <Default Extension="mpeg" ContentType="video/mpeg"/>
  <Default Extension="mp2" ContentType="video/mpeg"/>
  <Default Extension="mp4" ContentType="video/mpeg"/>
  <Default Extension="wma" ContentType="audio/x-ms-wma"/>
  <Default Extension="mid" ContentType="audio/unknown"/>
  <Default Extension="midi" ContentType="audio/unknown"/>
  <Default Extension="rmi" ContentType="audio/unknown"/>
  <Default Extension="mp3" ContentType="audio/unknown"/>
  <Default Extension="wav" ContentType="audio/wav"/>
  <Default Extension="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 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6256000" cy="9144000"/>
  <p:notesSz cx="6858000" cy="91440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-94"/>
        <a:ea typeface="Calibri" pitchFamily="2" charset="-94"/>
        <a:cs typeface="Calibri" pitchFamily="2" charset="-94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-94"/>
        <a:ea typeface="Calibri" pitchFamily="2" charset="-94"/>
        <a:cs typeface="Calibri" pitchFamily="2" charset="-94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-94"/>
        <a:ea typeface="Calibri" pitchFamily="2" charset="-94"/>
        <a:cs typeface="Calibri" pitchFamily="2" charset="-94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-94"/>
        <a:ea typeface="Calibri" pitchFamily="2" charset="-94"/>
        <a:cs typeface="Calibri" pitchFamily="2" charset="-94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-94"/>
        <a:ea typeface="Calibri" pitchFamily="2" charset="-94"/>
        <a:cs typeface="Calibri" pitchFamily="2" charset="-94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-94"/>
        <a:ea typeface="Calibri" pitchFamily="2" charset="-94"/>
        <a:cs typeface="Calibri" pitchFamily="2" charset="-94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-94"/>
        <a:ea typeface="Calibri" pitchFamily="2" charset="-94"/>
        <a:cs typeface="Calibri" pitchFamily="2" charset="-94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-94"/>
        <a:ea typeface="Calibri" pitchFamily="2" charset="-94"/>
        <a:cs typeface="Calibri" pitchFamily="2" charset="-94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-94"/>
        <a:ea typeface="Calibri" pitchFamily="2" charset="-94"/>
        <a:cs typeface="Calibri" pitchFamily="2" charset="-94"/>
      </a:defRPr>
    </a:lvl9pPr>
  </p:defaultTextStyle>
</p:presentation>
</file>

<file path=ppt/presProps.xml><?xml version="1.0" encoding="utf-8"?>
<p:presentationP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howPr showNarration="1">
    <p:penClr>
      <a:srgbClr val="0000FF"/>
    </p:penClr>
  </p:showPr>
  <p:extLst>
    <p:ext uri="smNativeData">
      <pr:smAppRevision xmlns:pr="smNativeData" xmlns="smNativeData" dt="1780492837" val="1230" revOS="4"/>
      <pr:smFileRevision xmlns:pr="smNativeData" xmlns="smNativeData" dt="1780492837" val="101"/>
      <pr:guideOptions xmlns:pr="smNativeData" xmlns="smNativeData" dt="1780492837" snapToGrid="1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lideViewPr>
    <p:cSldViewPr>
      <p:cViewPr varScale="1">
        <p:scale>
          <a:sx n="70" d="100"/>
          <a:sy n="70" d="100"/>
        </p:scale>
        <p:origin x="511" y="434"/>
      </p:cViewPr>
      <p:guideLst x="0" y="0"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sorterViewPr>
    <p:cViewPr>
      <p:scale>
        <a:sx n="15" d="100"/>
        <a:sy n="15" d="100"/>
      </p:scale>
      <p:origin x="0" y="0"/>
    </p:cViewPr>
  </p:sorterViewPr>
  <p:notesViewPr>
    <p:cSldViewPr>
      <p:cViewPr>
        <p:scale>
          <a:sx n="70" d="100"/>
          <a:sy n="70" d="100"/>
        </p:scale>
        <p:origin x="511" y="434"/>
      </p:cViewPr>
    </p:cSldViewPr>
  </p:notesViewPr>
  <p:gridSpacing cx="78028800" cy="78028800"/>
</p:viewPr>
</file>

<file path=ppt/_rels/presentation.xml.rels><?xml version="1.0" encoding="UTF-8" standalone="yes" 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tableStyles" Target="tableStyles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/Relationships>
</file>

<file path=ppt/slideLayouts/_rels/slideLayout1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BsNAAAINAAAJhYAABAAAAAmAAAACAAAAAEAAAAAAAAA"/>
              </a:ext>
            </a:extLst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/v7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AgAAOgXAADQLwAAsCIAABAAAAAmAAAACAAAAAGAAAAAAAAA"/>
              </a:ext>
            </a:extLst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lang="en-us" cap="none">
                <a:solidFill>
                  <a:srgbClr val="8C8C8C"/>
                </a:solidFill>
              </a:defRPr>
            </a:lvl1pPr>
            <a:lvl2pPr marL="457200" indent="0" algn="ctr">
              <a:buNone/>
              <a:defRPr lang="en-us" cap="none">
                <a:solidFill>
                  <a:srgbClr val="8C8C8C"/>
                </a:solidFill>
              </a:defRPr>
            </a:lvl2pPr>
            <a:lvl3pPr marL="914400" indent="0" algn="ctr">
              <a:buNone/>
              <a:defRPr lang="en-us" cap="none">
                <a:solidFill>
                  <a:srgbClr val="8C8C8C"/>
                </a:solidFill>
              </a:defRPr>
            </a:lvl3pPr>
            <a:lvl4pPr marL="1371600" indent="0" algn="ctr">
              <a:buNone/>
              <a:defRPr lang="en-us" cap="none">
                <a:solidFill>
                  <a:srgbClr val="8C8C8C"/>
                </a:solidFill>
              </a:defRPr>
            </a:lvl4pPr>
            <a:lvl5pPr marL="1828800" indent="0" algn="ctr">
              <a:buNone/>
              <a:defRPr lang="en-us" cap="none">
                <a:solidFill>
                  <a:srgbClr val="8C8C8C"/>
                </a:solidFill>
              </a:defRPr>
            </a:lvl5pPr>
            <a:lvl6pPr marL="2286000" indent="0" algn="ctr">
              <a:buNone/>
              <a:defRPr lang="en-us" cap="none">
                <a:solidFill>
                  <a:srgbClr val="8C8C8C"/>
                </a:solidFill>
              </a:defRPr>
            </a:lvl6pPr>
            <a:lvl7pPr marL="2743200" indent="0" algn="ctr">
              <a:buNone/>
              <a:defRPr lang="en-us" cap="none">
                <a:solidFill>
                  <a:srgbClr val="8C8C8C"/>
                </a:solidFill>
              </a:defRPr>
            </a:lvl7pPr>
            <a:lvl8pPr marL="3200400" indent="0" algn="ctr">
              <a:buNone/>
              <a:defRPr lang="en-us" cap="none">
                <a:solidFill>
                  <a:srgbClr val="8C8C8C"/>
                </a:solidFill>
              </a:defRPr>
            </a:lvl8pPr>
            <a:lvl9pPr marL="3657600" indent="0" algn="ctr">
              <a:buNone/>
              <a:defRPr lang="en-us" cap="none">
                <a:solidFill>
                  <a:srgbClr val="8C8C8C"/>
                </a:solidFill>
              </a:defRPr>
            </a:lvl9pPr>
          </a:lstStyle>
          <a:p>
            <a:pPr>
              <a:defRPr lang="en-us"/>
            </a:pPr>
            <a:r>
              <a:t>Click to edit Master subtitle style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/v7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94F5C2B-65D4-1AAA-9AF7-93FF12B96CC6}" type="datetime1">
              <a:t>8/1/2011</a:t>
            </a:fld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990v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94F6724-6AD4-1A91-9AF7-9CC429B96CC9}" type="slidenum">
              <a:t>‹#›</a:t>
            </a:fld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CcUo3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Q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9yZWw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NgJAABwNQAAsCU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94F365B-15D4-1AC0-9AF7-E39578B96CB6}" type="datetime1">
              <a:t>8/1/2011</a:t>
            </a:fld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94F1D64-2AD4-1AEB-9AF7-DCBE53B96C89}" type="slidenum">
              <a:t>‹#›</a:t>
            </a:fld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Q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I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CgAALEBAABwNQAAsCUAABAAAAAmAAAACAAAAAMAAAAAAAAA"/>
              </a:ext>
            </a:extLst>
          </p:cNvSpPr>
          <p:nvPr>
            <p:ph type="title"/>
          </p:nvPr>
        </p:nvSpPr>
        <p:spPr>
          <a:xfrm>
            <a:off x="6629400" y="274955"/>
            <a:ext cx="2057400" cy="5851525"/>
          </a:xfrm>
        </p:spPr>
        <p:txBody>
          <a:bodyPr vert="vert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Q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DYJwAAsCUAABAAAAAmAAAACAAAAAMAAAAAAAAA"/>
              </a:ext>
            </a:extLst>
          </p:cNvSpPr>
          <p:nvPr>
            <p:ph idx="1"/>
          </p:nvPr>
        </p:nvSpPr>
        <p:spPr>
          <a:xfrm>
            <a:off x="457200" y="274955"/>
            <a:ext cx="6019800" cy="5851525"/>
          </a:xfrm>
        </p:spPr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94F545E-10D4-1AA2-9AF7-E6F71AB96CB3}" type="datetime1">
              <a:t>8/1/2011</a:t>
            </a:fld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94F3A15-5BD4-1ACC-9AF7-AD9974B96CF8}" type="slidenum">
              <a:t>‹#›</a:t>
            </a:fld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/v7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990v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NgJAABwNQAAsCU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94F67EB-A5D4-1A91-9AF7-53C429B96C06}" type="datetime1">
              <a:t>8/1/2011</a:t>
            </a:fld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/v7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94F6B1A-54D4-1A9D-9AF7-A2C825B96CF7}" type="slidenum">
              <a:t>‹#›</a:t>
            </a:fld>
          </a:p>
        </p:txBody>
      </p:sp>
    </p:spTree>
  </p:cSld>
  <p:clrMapOvr>
    <a:masterClrMapping/>
  </p:clrMapOvr>
  <p:hf hdr="0" ftr="0"/>
</p:sldLayout>
</file>

<file path=ppt/slideLayouts/slideLayout3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gQAABwbAABCNAAAfSMAABAAAAAmAAAACAAAAIGAAAAAAAAA"/>
              </a:ext>
            </a:extLst>
          </p:cNvSpPr>
          <p:nvPr>
            <p:ph type="title"/>
          </p:nvPr>
        </p:nvSpPr>
        <p:spPr>
          <a:xfrm>
            <a:off x="722630" y="4406900"/>
            <a:ext cx="7772400" cy="1362075"/>
          </a:xfr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defRPr lang="en-us" sz="4000" b="1" cap="all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990v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gQAAOIRAABCNAAAHBsAABAAAAAmAAAACAAAAIGAAAAAAAAA"/>
              </a:ext>
            </a:extLst>
          </p:cNvSpPr>
          <p:nvPr>
            <p:ph idx="1"/>
          </p:nvPr>
        </p:nvSpPr>
        <p:spPr>
          <a:xfrm>
            <a:off x="722630" y="2907030"/>
            <a:ext cx="7772400" cy="149987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en-us" sz="2000" cap="none">
                <a:solidFill>
                  <a:srgbClr val="8C8C8C"/>
                </a:solidFill>
              </a:defRPr>
            </a:lvl1pPr>
            <a:lvl2pPr marL="457200" indent="0">
              <a:buNone/>
              <a:defRPr lang="en-us" sz="1800" cap="none">
                <a:solidFill>
                  <a:srgbClr val="8C8C8C"/>
                </a:solidFill>
              </a:defRPr>
            </a:lvl2pPr>
            <a:lvl3pPr marL="914400" indent="0">
              <a:buNone/>
              <a:defRPr lang="en-us" sz="1600" cap="none">
                <a:solidFill>
                  <a:srgbClr val="8C8C8C"/>
                </a:solidFill>
              </a:defRPr>
            </a:lvl3pPr>
            <a:lvl4pPr marL="1371600" indent="0">
              <a:buNone/>
              <a:defRPr lang="en-us" sz="1400" cap="none">
                <a:solidFill>
                  <a:srgbClr val="8C8C8C"/>
                </a:solidFill>
              </a:defRPr>
            </a:lvl4pPr>
            <a:lvl5pPr marL="1828800" indent="0">
              <a:buNone/>
              <a:defRPr lang="en-us" sz="1400" cap="none">
                <a:solidFill>
                  <a:srgbClr val="8C8C8C"/>
                </a:solidFill>
              </a:defRPr>
            </a:lvl5pPr>
            <a:lvl6pPr marL="2286000" indent="0">
              <a:buNone/>
              <a:defRPr lang="en-us" sz="1400" cap="none">
                <a:solidFill>
                  <a:srgbClr val="8C8C8C"/>
                </a:solidFill>
              </a:defRPr>
            </a:lvl6pPr>
            <a:lvl7pPr marL="2743200" indent="0">
              <a:buNone/>
              <a:defRPr lang="en-us" sz="1400" cap="none">
                <a:solidFill>
                  <a:srgbClr val="8C8C8C"/>
                </a:solidFill>
              </a:defRPr>
            </a:lvl7pPr>
            <a:lvl8pPr marL="3200400" indent="0">
              <a:buNone/>
              <a:defRPr lang="en-us" sz="1400" cap="none">
                <a:solidFill>
                  <a:srgbClr val="8C8C8C"/>
                </a:solidFill>
              </a:defRPr>
            </a:lvl8pPr>
            <a:lvl9pPr marL="3657600" indent="0">
              <a:buNone/>
              <a:defRPr lang="en-us" sz="1400" cap="none">
                <a:solidFill>
                  <a:srgbClr val="8C8C8C"/>
                </a:solidFill>
              </a:defRPr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/v7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94F342A-64D4-1AC2-9AF7-92977AB96CC7}" type="datetime1">
              <a:t>8/1/2011</a:t>
            </a:fld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/v7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94F2CB3-FDD4-1ADA-9AF7-0B8F62B96C5E}" type="slidenum">
              <a:t>‹#›</a:t>
            </a:fld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/v7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NgJAACoGwAAsCUAABAAAAAmAAAACAAAAAGAAAAAAAAA"/>
              </a:ext>
            </a:extLst>
          </p:cNvSpPr>
          <p:nvPr>
            <p:ph idx="1"/>
          </p:nvPr>
        </p:nvSpPr>
        <p:spPr>
          <a:xfrm>
            <a:off x="457200" y="1600200"/>
            <a:ext cx="4038600" cy="4526280"/>
          </a:xfrm>
        </p:spPr>
        <p:txBody>
          <a:bodyPr/>
          <a:lstStyle>
            <a:lvl1pPr>
              <a:defRPr lang="en-us" sz="2800" cap="none"/>
            </a:lvl1pPr>
            <a:lvl2pPr>
              <a:defRPr lang="en-us" sz="2400" cap="none"/>
            </a:lvl2pPr>
            <a:lvl3pPr>
              <a:defRPr lang="en-us" sz="2000" cap="none"/>
            </a:lvl3pPr>
            <a:lvl4pPr>
              <a:defRPr lang="en-us" sz="1800" cap="none"/>
            </a:lvl4pPr>
            <a:lvl5pPr>
              <a:defRPr lang="en-us" sz="1800" cap="none"/>
            </a:lvl5pPr>
            <a:lvl6pPr>
              <a:defRPr lang="en-us" sz="1800" cap="none"/>
            </a:lvl6pPr>
            <a:lvl7pPr>
              <a:defRPr lang="en-us" sz="1800" cap="none"/>
            </a:lvl7pPr>
            <a:lvl8pPr>
              <a:defRPr lang="en-us" sz="1800" cap="none"/>
            </a:lvl8pPr>
            <a:lvl9pPr>
              <a:defRPr lang="en-us" sz="1800" cap="none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990v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BwAANgJAABwNQAAsCUAABAAAAAmAAAACAAAAAGAAAAAAAAA"/>
              </a:ext>
            </a:extLst>
          </p:cNvSpPr>
          <p:nvPr>
            <p:ph idx="2"/>
          </p:nvPr>
        </p:nvSpPr>
        <p:spPr>
          <a:xfrm>
            <a:off x="4648200" y="1600200"/>
            <a:ext cx="4038600" cy="4526280"/>
          </a:xfrm>
        </p:spPr>
        <p:txBody>
          <a:bodyPr/>
          <a:lstStyle>
            <a:lvl1pPr>
              <a:defRPr lang="en-us" sz="2800" cap="none"/>
            </a:lvl1pPr>
            <a:lvl2pPr>
              <a:defRPr lang="en-us" sz="2400" cap="none"/>
            </a:lvl2pPr>
            <a:lvl3pPr>
              <a:defRPr lang="en-us" sz="2000" cap="none"/>
            </a:lvl3pPr>
            <a:lvl4pPr>
              <a:defRPr lang="en-us" sz="1800" cap="none"/>
            </a:lvl4pPr>
            <a:lvl5pPr>
              <a:defRPr lang="en-us" sz="1800" cap="none"/>
            </a:lvl5pPr>
            <a:lvl6pPr>
              <a:defRPr lang="en-us" sz="1800" cap="none"/>
            </a:lvl6pPr>
            <a:lvl7pPr>
              <a:defRPr lang="en-us" sz="1800" cap="none"/>
            </a:lvl7pPr>
            <a:lvl8pPr>
              <a:defRPr lang="en-us" sz="1800" cap="none"/>
            </a:lvl8pPr>
            <a:lvl9pPr>
              <a:defRPr lang="en-us" sz="1800" cap="none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94F73B8-F6D4-1A85-9AF7-00D03DB96C55}" type="datetime1">
              <a:t>8/1/2011</a:t>
            </a:fld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94F7243-0DD4-1A84-9AF7-FBD13CB96CAE}" type="slidenum">
              <a:t>‹#›</a:t>
            </a:fld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IJAACrGwAAYQ0AABAAAAAmAAAACAAAAIGAAAAAAAAA"/>
              </a:ext>
            </a:extLst>
          </p:cNvSpPr>
          <p:nvPr>
            <p:ph idx="1"/>
          </p:nvPr>
        </p:nvSpPr>
        <p:spPr>
          <a:xfrm>
            <a:off x="457200" y="1535430"/>
            <a:ext cx="4040505" cy="63944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en-us" sz="2400" b="1" cap="none"/>
            </a:lvl1pPr>
            <a:lvl2pPr marL="457200" indent="0">
              <a:buNone/>
              <a:defRPr lang="en-us" sz="2000" b="1" cap="none"/>
            </a:lvl2pPr>
            <a:lvl3pPr marL="914400" indent="0">
              <a:buNone/>
              <a:defRPr lang="en-us" sz="1800" b="1" cap="none"/>
            </a:lvl3pPr>
            <a:lvl4pPr marL="1371600" indent="0">
              <a:buNone/>
              <a:defRPr lang="en-us" sz="1600" b="1" cap="none"/>
            </a:lvl4pPr>
            <a:lvl5pPr marL="1828800" indent="0">
              <a:buNone/>
              <a:defRPr lang="en-us" sz="1600" b="1" cap="none"/>
            </a:lvl5pPr>
            <a:lvl6pPr marL="2286000" indent="0">
              <a:buNone/>
              <a:defRPr lang="en-us" sz="1600" b="1" cap="none"/>
            </a:lvl6pPr>
            <a:lvl7pPr marL="2743200" indent="0">
              <a:buNone/>
              <a:defRPr lang="en-us" sz="1600" b="1" cap="none"/>
            </a:lvl7pPr>
            <a:lvl8pPr marL="3200400" indent="0">
              <a:buNone/>
              <a:defRPr lang="en-us" sz="1600" b="1" cap="none"/>
            </a:lvl8pPr>
            <a:lvl9pPr marL="3657600" indent="0">
              <a:buNone/>
              <a:defRPr lang="en-us" sz="1600" b="1" cap="none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Z4tg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GENAACrGwAAsCUAABAAAAAmAAAACAAAAAGAAAAAAAAA"/>
              </a:ext>
            </a:extLst>
          </p:cNvSpPr>
          <p:nvPr>
            <p:ph idx="2"/>
          </p:nvPr>
        </p:nvSpPr>
        <p:spPr>
          <a:xfrm>
            <a:off x="457200" y="2174875"/>
            <a:ext cx="4040505" cy="3951605"/>
          </a:xfrm>
        </p:spPr>
        <p:txBody>
          <a:bodyPr/>
          <a:lstStyle>
            <a:lvl1pPr>
              <a:defRPr lang="en-us" sz="2400" cap="none"/>
            </a:lvl1pPr>
            <a:lvl2pPr>
              <a:defRPr lang="en-us" sz="2000" cap="none"/>
            </a:lvl2pPr>
            <a:lvl3pPr>
              <a:defRPr lang="en-us" sz="1800" cap="none"/>
            </a:lvl3pPr>
            <a:lvl4pPr>
              <a:defRPr lang="en-us" sz="1600" cap="none"/>
            </a:lvl4pPr>
            <a:lvl5pPr>
              <a:defRPr lang="en-us" sz="1600" cap="none"/>
            </a:lvl5pPr>
            <a:lvl6pPr>
              <a:defRPr lang="en-us" sz="1600" cap="none"/>
            </a:lvl6pPr>
            <a:lvl7pPr>
              <a:defRPr lang="en-us" sz="1600" cap="none"/>
            </a:lvl7pPr>
            <a:lvl8pPr>
              <a:defRPr lang="en-us" sz="1600" cap="none"/>
            </a:lvl8pPr>
            <a:lvl9pPr>
              <a:defRPr lang="en-us" sz="1600" cap="none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5" name="Text Placeholder 4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xwAAHIJAABwNQAAYQ0AABAAAAAmAAAACAAAAIGAAAAAAAAA"/>
              </a:ext>
            </a:extLst>
          </p:cNvSpPr>
          <p:nvPr>
            <p:ph idx="3"/>
          </p:nvPr>
        </p:nvSpPr>
        <p:spPr>
          <a:xfrm>
            <a:off x="4645025" y="1535430"/>
            <a:ext cx="4041775" cy="63944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en-us" sz="2400" b="1" cap="none"/>
            </a:lvl1pPr>
            <a:lvl2pPr marL="457200" indent="0">
              <a:buNone/>
              <a:defRPr lang="en-us" sz="2000" b="1" cap="none"/>
            </a:lvl2pPr>
            <a:lvl3pPr marL="914400" indent="0">
              <a:buNone/>
              <a:defRPr lang="en-us" sz="1800" b="1" cap="none"/>
            </a:lvl3pPr>
            <a:lvl4pPr marL="1371600" indent="0">
              <a:buNone/>
              <a:defRPr lang="en-us" sz="1600" b="1" cap="none"/>
            </a:lvl4pPr>
            <a:lvl5pPr marL="1828800" indent="0">
              <a:buNone/>
              <a:defRPr lang="en-us" sz="1600" b="1" cap="none"/>
            </a:lvl5pPr>
            <a:lvl6pPr marL="2286000" indent="0">
              <a:buNone/>
              <a:defRPr lang="en-us" sz="1600" b="1" cap="none"/>
            </a:lvl6pPr>
            <a:lvl7pPr marL="2743200" indent="0">
              <a:buNone/>
              <a:defRPr lang="en-us" sz="1600" b="1" cap="none"/>
            </a:lvl7pPr>
            <a:lvl8pPr marL="3200400" indent="0">
              <a:buNone/>
              <a:defRPr lang="en-us" sz="1600" b="1" cap="none"/>
            </a:lvl8pPr>
            <a:lvl9pPr marL="3657600" indent="0">
              <a:buNone/>
              <a:defRPr lang="en-us" sz="1600" b="1" cap="none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Q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xwAAGENAABwNQAAsCUAABAAAAAmAAAACAAAAAGAAAAAAAAA"/>
              </a:ext>
            </a:extLst>
          </p:cNvSpPr>
          <p:nvPr>
            <p:ph idx="4"/>
          </p:nvPr>
        </p:nvSpPr>
        <p:spPr>
          <a:xfrm>
            <a:off x="4645025" y="2174875"/>
            <a:ext cx="4041775" cy="3951605"/>
          </a:xfrm>
        </p:spPr>
        <p:txBody>
          <a:bodyPr/>
          <a:lstStyle>
            <a:lvl1pPr>
              <a:defRPr lang="en-us" sz="2400" cap="none"/>
            </a:lvl1pPr>
            <a:lvl2pPr>
              <a:defRPr lang="en-us" sz="2000" cap="none"/>
            </a:lvl2pPr>
            <a:lvl3pPr>
              <a:defRPr lang="en-us" sz="1800" cap="none"/>
            </a:lvl3pPr>
            <a:lvl4pPr>
              <a:defRPr lang="en-us" sz="1600" cap="none"/>
            </a:lvl4pPr>
            <a:lvl5pPr>
              <a:defRPr lang="en-us" sz="1600" cap="none"/>
            </a:lvl5pPr>
            <a:lvl6pPr>
              <a:defRPr lang="en-us" sz="1600" cap="none"/>
            </a:lvl6pPr>
            <a:lvl7pPr>
              <a:defRPr lang="en-us" sz="1600" cap="none"/>
            </a:lvl7pPr>
            <a:lvl8pPr>
              <a:defRPr lang="en-us" sz="1600" cap="none"/>
            </a:lvl8pPr>
            <a:lvl9pPr>
              <a:defRPr lang="en-us" sz="1600" cap="none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7" name="Date Placeholder 6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94F4F5D-13D4-1AB9-9AF7-E5EC01B96CB0}" type="datetime1">
              <a:t>8/1/2011</a:t>
            </a:fld>
          </a:p>
        </p:txBody>
      </p:sp>
      <p:sp>
        <p:nvSpPr>
          <p:cNvPr id="8" name="Footer Placeholder 7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LjpOw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</a:p>
        </p:txBody>
      </p:sp>
      <p:sp>
        <p:nvSpPr>
          <p:cNvPr id="9" name="Slide Number Placeholder 8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94F666B-25D4-1A90-9AF7-D3C528B96C86}" type="slidenum">
              <a:t>‹#›</a:t>
            </a:fld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JgG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94F718F-C1D4-1A87-9AF7-37D23FB96C62}" type="datetime1">
              <a:t>8/1/2011</a:t>
            </a:fld>
          </a:p>
        </p:txBody>
      </p:sp>
      <p:sp>
        <p:nvSpPr>
          <p:cNvPr id="4" name="Footer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LA6ww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</a:p>
        </p:txBody>
      </p:sp>
      <p:sp>
        <p:nvSpPr>
          <p:cNvPr id="5" name="Slide Number Placeholder 4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Ek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94F17CA-84D4-1AE1-9AF7-72B459B96C27}" type="slidenum">
              <a:t>‹#›</a:t>
            </a:fld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Ngpug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94F7B0B-45D4-1A8D-9AF7-B3D835B96CE6}" type="datetime1">
              <a:t/>
            </a:fld>
          </a:p>
        </p:txBody>
      </p:sp>
      <p:sp>
        <p:nvSpPr>
          <p:cNvPr id="3" name="Footer Placeholder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</a:p>
        </p:txBody>
      </p:sp>
      <p:sp>
        <p:nvSpPr>
          <p:cNvPr id="4" name="Slide Number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cjon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94F6BBB-F5D4-1A9D-9AF7-03C825B96C56}" type="slidenum">
              <a:t/>
            </a:fld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HjYP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K4BAABSFQAA1AgAABAAAAAmAAAACAAAAIGAAAAAAAAA"/>
              </a:ext>
            </a:extLst>
          </p:cNvSpPr>
          <p:nvPr>
            <p:ph type="title"/>
          </p:nvPr>
        </p:nvSpPr>
        <p:spPr>
          <a:xfrm>
            <a:off x="457200" y="273050"/>
            <a:ext cx="3008630" cy="116205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defRPr lang="en-us" sz="2000" b="1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Z4tg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/hUAAK4BAABwNQAAsCUAABAAAAAmAAAACAAAAAGAAAAAAAAA"/>
              </a:ext>
            </a:extLst>
          </p:cNvSpPr>
          <p:nvPr>
            <p:ph idx="1"/>
          </p:nvPr>
        </p:nvSpPr>
        <p:spPr>
          <a:xfrm>
            <a:off x="3575050" y="273050"/>
            <a:ext cx="5111750" cy="5853430"/>
          </a:xfrm>
        </p:spPr>
        <p:txBody>
          <a:bodyPr/>
          <a:lstStyle>
            <a:lvl1pPr>
              <a:defRPr lang="en-us" sz="3200" cap="none"/>
            </a:lvl1pPr>
            <a:lvl2pPr>
              <a:defRPr lang="en-us" sz="2800" cap="none"/>
            </a:lvl2pPr>
            <a:lvl3pPr>
              <a:defRPr lang="en-us" sz="2400" cap="none"/>
            </a:lvl3pPr>
            <a:lvl4pPr>
              <a:defRPr lang="en-us" sz="2000" cap="none"/>
            </a:lvl4pPr>
            <a:lvl5pPr>
              <a:defRPr lang="en-us" sz="2000" cap="none"/>
            </a:lvl5pPr>
            <a:lvl6pPr>
              <a:defRPr lang="en-us" sz="2000" cap="none"/>
            </a:lvl6pPr>
            <a:lvl7pPr>
              <a:defRPr lang="en-us" sz="2000" cap="none"/>
            </a:lvl7pPr>
            <a:lvl8pPr>
              <a:defRPr lang="en-us" sz="2000" cap="none"/>
            </a:lvl8pPr>
            <a:lvl9pPr>
              <a:defRPr lang="en-us" sz="2000" cap="none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NQIAABSFQAAsCUAABAAAAAmAAAACAAAAAGAAAAAAAAA"/>
              </a:ext>
            </a:extLst>
          </p:cNvSpPr>
          <p:nvPr>
            <p:ph idx="2"/>
          </p:nvPr>
        </p:nvSpPr>
        <p:spPr>
          <a:xfrm>
            <a:off x="457200" y="1435100"/>
            <a:ext cx="3008630" cy="4691380"/>
          </a:xfrm>
        </p:spPr>
        <p:txBody>
          <a:bodyPr/>
          <a:lstStyle>
            <a:lvl1pPr marL="0" indent="0">
              <a:buNone/>
              <a:defRPr lang="en-us" sz="1400" cap="none"/>
            </a:lvl1pPr>
            <a:lvl2pPr marL="457200" indent="0">
              <a:buNone/>
              <a:defRPr lang="en-us" sz="1200" cap="none"/>
            </a:lvl2pPr>
            <a:lvl3pPr marL="914400" indent="0">
              <a:buNone/>
              <a:defRPr lang="en-us" sz="1000" cap="none"/>
            </a:lvl3pPr>
            <a:lvl4pPr marL="1371600" indent="0">
              <a:buNone/>
              <a:defRPr lang="en-us" sz="900" cap="none"/>
            </a:lvl4pPr>
            <a:lvl5pPr marL="1828800" indent="0">
              <a:buNone/>
              <a:defRPr lang="en-us" sz="900" cap="none"/>
            </a:lvl5pPr>
            <a:lvl6pPr marL="2286000" indent="0">
              <a:buNone/>
              <a:defRPr lang="en-us" sz="900" cap="none"/>
            </a:lvl6pPr>
            <a:lvl7pPr marL="2743200" indent="0">
              <a:buNone/>
              <a:defRPr lang="en-us" sz="900" cap="none"/>
            </a:lvl7pPr>
            <a:lvl8pPr marL="3200400" indent="0">
              <a:buNone/>
              <a:defRPr lang="en-us" sz="900" cap="none"/>
            </a:lvl8pPr>
            <a:lvl9pPr marL="3657600" indent="0">
              <a:buNone/>
              <a:defRPr lang="en-us" sz="900" cap="none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94F2372-3CD4-1AD5-9AF7-CA806DB96C9F}" type="datetime1">
              <a:t>8/1/2011</a:t>
            </a:fld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YOFg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Q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94F3D09-47D4-1ACB-9AF7-B19E73B96CE4}" type="slidenum">
              <a:t>‹#›</a:t>
            </a:fld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NQLyA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wsAAIgdAADHLAAABSEAABAAAAAmAAAACAAAAIGAAAAAAAAA"/>
              </a:ext>
            </a:extLst>
          </p:cNvSpPr>
          <p:nvPr>
            <p:ph type="title"/>
          </p:nvPr>
        </p:nvSpPr>
        <p:spPr>
          <a:xfrm>
            <a:off x="1792605" y="4800600"/>
            <a:ext cx="5486400" cy="56705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defRPr lang="en-us" sz="2000" b="1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wsAAMUDAADHLAAAFR0AABAAAAAmAAAACAAAAAGAAAAAAAAA"/>
              </a:ext>
            </a:extLst>
          </p:cNvSpPr>
          <p:nvPr>
            <p:ph type="pic" idx="1"/>
          </p:nvPr>
        </p:nvSpPr>
        <p:spPr>
          <a:xfrm>
            <a:off x="1792605" y="612775"/>
            <a:ext cx="5486400" cy="4114800"/>
          </a:xfrm>
        </p:spPr>
        <p:txBody>
          <a:bodyPr/>
          <a:lstStyle>
            <a:lvl1pPr marL="0" indent="0">
              <a:buNone/>
              <a:defRPr lang="en-us" sz="3200" cap="none"/>
            </a:lvl1pPr>
            <a:lvl2pPr marL="457200" indent="0">
              <a:buNone/>
              <a:defRPr lang="en-us" sz="2800" cap="none"/>
            </a:lvl2pPr>
            <a:lvl3pPr marL="914400" indent="0">
              <a:buNone/>
              <a:defRPr lang="en-us" sz="2400" cap="none"/>
            </a:lvl3pPr>
            <a:lvl4pPr marL="1371600" indent="0">
              <a:buNone/>
              <a:defRPr lang="en-us" sz="2000" cap="none"/>
            </a:lvl4pPr>
            <a:lvl5pPr marL="1828800" indent="0">
              <a:buNone/>
              <a:defRPr lang="en-us" sz="2000" cap="none"/>
            </a:lvl5pPr>
            <a:lvl6pPr marL="2286000" indent="0">
              <a:buNone/>
              <a:defRPr lang="en-us" sz="2000" cap="none"/>
            </a:lvl6pPr>
            <a:lvl7pPr marL="2743200" indent="0">
              <a:buNone/>
              <a:defRPr lang="en-us" sz="2000" cap="none"/>
            </a:lvl7pPr>
            <a:lvl8pPr marL="3200400" indent="0">
              <a:buNone/>
              <a:defRPr lang="en-us" sz="2000" cap="none"/>
            </a:lvl8pPr>
            <a:lvl9pPr marL="3657600" indent="0">
              <a:buNone/>
              <a:defRPr lang="en-us" sz="2000" cap="none"/>
            </a:lvl9pPr>
          </a:lstStyle>
          <a:p>
            <a:pPr>
              <a:defRPr lang="en-us"/>
            </a:pP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wsAAAUhAADHLAAA+CUAABAAAAAmAAAACAAAAAGAAAAAAAAA"/>
              </a:ext>
            </a:extLst>
          </p:cNvSpPr>
          <p:nvPr>
            <p:ph idx="2"/>
          </p:nvPr>
        </p:nvSpPr>
        <p:spPr>
          <a:xfrm>
            <a:off x="1792605" y="5367655"/>
            <a:ext cx="5486400" cy="804545"/>
          </a:xfrm>
        </p:spPr>
        <p:txBody>
          <a:bodyPr/>
          <a:lstStyle>
            <a:lvl1pPr marL="0" indent="0">
              <a:buNone/>
              <a:defRPr lang="en-us" sz="1400" cap="none"/>
            </a:lvl1pPr>
            <a:lvl2pPr marL="457200" indent="0">
              <a:buNone/>
              <a:defRPr lang="en-us" sz="1200" cap="none"/>
            </a:lvl2pPr>
            <a:lvl3pPr marL="914400" indent="0">
              <a:buNone/>
              <a:defRPr lang="en-us" sz="1000" cap="none"/>
            </a:lvl3pPr>
            <a:lvl4pPr marL="1371600" indent="0">
              <a:buNone/>
              <a:defRPr lang="en-us" sz="900" cap="none"/>
            </a:lvl4pPr>
            <a:lvl5pPr marL="1828800" indent="0">
              <a:buNone/>
              <a:defRPr lang="en-us" sz="900" cap="none"/>
            </a:lvl5pPr>
            <a:lvl6pPr marL="2286000" indent="0">
              <a:buNone/>
              <a:defRPr lang="en-us" sz="900" cap="none"/>
            </a:lvl6pPr>
            <a:lvl7pPr marL="2743200" indent="0">
              <a:buNone/>
              <a:defRPr lang="en-us" sz="900" cap="none"/>
            </a:lvl7pPr>
            <a:lvl8pPr marL="3200400" indent="0">
              <a:buNone/>
              <a:defRPr lang="en-us" sz="900" cap="none"/>
            </a:lvl8pPr>
            <a:lvl9pPr marL="3657600" indent="0">
              <a:buNone/>
              <a:defRPr lang="en-us" sz="900" cap="none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inP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BonAADwDwAAWSk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394F043D-73D4-1AF2-9AF7-85A74AB96CD0}" type="datetime1">
              <a:t>8/1/2011</a:t>
            </a:fld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BonAAAIJ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HjYP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BonAABwNQ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394F0489-C7D4-1AF2-9AF7-31A74AB96C64}" type="slidenum">
              <a:t>‹#›</a:t>
            </a:fld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990v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LEBAABwNQAAuQgAABAAAAAmAAAACAAAAL8vAAAAAAAA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HBwdC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NgJAABwNQAAsCUAABAAAAAmAAAACAAAAD8vAAAAAAAA"/>
              </a:ext>
            </a:extLst>
          </p:cNvSpPr>
          <p:nvPr>
            <p:ph type="body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990v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BonAADwDwAAWSkAABAAAAAmAAAACAAAAL+PAAAAAAAA"/>
              </a:ext>
            </a:extLst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en-us" sz="1200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394F752A-64D4-1A83-9AF7-92D63BB96CC7}" type="datetime1">
              <a:t/>
            </a:fld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/v7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BonAAAIJQAAWSkAABAAAAAmAAAACAAAAL+PAAAAAAAA"/>
              </a:ext>
            </a:extLst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en-us" sz="1200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Sog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/v7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CgAABonAABwNQAAWSkAABAAAAAmAAAACAAAAL+PAAAAAAAA"/>
              </a:ext>
            </a:extLst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en-us" sz="1200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394F3A58-16D4-1ACC-9AF7-E09974B96CB5}" type="slidenum">
              <a:t/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94"/>
        <a:buChar char="•"/>
        <a:tabLst/>
        <a:defRPr lang="en-us" sz="32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94"/>
        <a:buChar char="–"/>
        <a:tabLst/>
        <a:defRPr lang="en-us" sz="2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94"/>
        <a:buChar char="•"/>
        <a:tabLst/>
        <a:defRPr lang="en-us" sz="24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94"/>
        <a:buChar char="–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94"/>
        <a:buChar char="»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94"/>
        <a:buChar char="•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94"/>
        <a:buChar char="•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94"/>
        <a:buChar char="•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94"/>
        <a:buChar char="•"/>
        <a:tabLst/>
        <a:defRPr lang="en-us" sz="20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-94"/>
          <a:ea typeface="Calibri" pitchFamily="2" charset="-94"/>
          <a:cs typeface="Calibri" pitchFamily="2" charset="-94"/>
        </a:defRPr>
      </a:lvl9pPr>
    </p:otherStyle>
  </p:txStyles>
</p:sldMaster>
</file>

<file path=ppt/slides/_rels/slide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s/_rels/slide1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s/_rels/slide12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2.png"/></Relationships>
</file>

<file path=ppt/slides/_rels/slide13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2.png"/></Relationships>
</file>

<file path=ppt/slides/_rels/slide2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3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s/_rels/slide4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s/_rels/slide5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s/_rels/slide6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7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s/_rels/slide8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s/_rels/slide9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s/slide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CQAAAA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CDQyr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BybGFr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BZOiX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AJAAAA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AIAAAA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AJAAAA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AJAAAA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BybGFr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AOAAAA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ABAAAA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BybGFr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BybGFr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AOAAAA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:pr="smNativeData" xmlns="smNativeData" val="SMDATA_17_JSoga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D///8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8AAAAAGQAAAQ4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Resim1"/>
          <p:cNvPicPr>
            <a:picLocks noChangeAspect="1"/>
            <a:extLst>
              <a:ext uri="smNativeData">
                <pr:smNativeData xmlns:pr="smNativeData" xmlns="smNativeData" val="SMDATA_17_JSogah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D///8IFAoAABQCAAAFCgAAbQEAAAAAAABkAAAAZAAAAAAAAAAjAAAABAAAAGQAAAAXAAAAFAAAAAAAAAAAAAAA/38AAP9/AAAAAAAACQAAAAQAAAAJAAAAHgAAAGgAAAAAAAAAAAAAAAAAAAAAAAAAAAAAABAnAAAQJwAAAAAAAAAAAAAAAAAAAAAAAAAAAAAAAAAAAAAAAAAAAAAUAAAAAAAAAMDA/wAAAAAAZAAAADIAAAAAAAAAZAAAAAAAAAB/f38AXw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////ASEAAAAYAAAAFAAAAAAAAAAAAAAA9AUAABgGAAAAAAAAJgAAAAgAAAD//////////w=="/>
              </a:ext>
            </a:extLst>
          </p:cNvPicPr>
          <p:nvPr/>
        </p:nvPicPr>
        <p:blipFill>
          <a:blip r:embed="rId3"/>
          <a:srcRect l="25800" t="5320" r="25650" b="3650"/>
          <a:stretch>
            <a:fillRect/>
          </a:stretch>
        </p:blipFill>
        <p:spPr>
          <a:xfrm>
            <a:off x="0" y="0"/>
            <a:ext cx="967740" cy="9906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tugsan</cp:lastModifiedBy>
  <cp:revision>0</cp:revision>
  <dcterms:created xsi:type="dcterms:W3CDTF">2006-08-16T00:00:00Z</dcterms:created>
  <dcterms:modified xsi:type="dcterms:W3CDTF">2026-06-03T13:20:37Z</dcterms:modified>
</cp:coreProperties>
</file>